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74"/>
  </p:notesMasterIdLst>
  <p:sldIdLst>
    <p:sldId id="425" r:id="rId2"/>
    <p:sldId id="431" r:id="rId3"/>
    <p:sldId id="331" r:id="rId4"/>
    <p:sldId id="266" r:id="rId5"/>
    <p:sldId id="269" r:id="rId6"/>
    <p:sldId id="343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42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9" r:id="rId30"/>
    <p:sldId id="296" r:id="rId31"/>
    <p:sldId id="297" r:id="rId32"/>
    <p:sldId id="298" r:id="rId33"/>
    <p:sldId id="428" r:id="rId34"/>
    <p:sldId id="427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77" r:id="rId86"/>
    <p:sldId id="484" r:id="rId87"/>
    <p:sldId id="485" r:id="rId88"/>
    <p:sldId id="471" r:id="rId89"/>
    <p:sldId id="472" r:id="rId90"/>
    <p:sldId id="473" r:id="rId91"/>
    <p:sldId id="476" r:id="rId92"/>
    <p:sldId id="474" r:id="rId93"/>
    <p:sldId id="475" r:id="rId94"/>
    <p:sldId id="277" r:id="rId95"/>
    <p:sldId id="478" r:id="rId96"/>
    <p:sldId id="479" r:id="rId97"/>
    <p:sldId id="480" r:id="rId98"/>
    <p:sldId id="481" r:id="rId99"/>
    <p:sldId id="483" r:id="rId100"/>
    <p:sldId id="482" r:id="rId101"/>
    <p:sldId id="444" r:id="rId102"/>
    <p:sldId id="498" r:id="rId103"/>
    <p:sldId id="497" r:id="rId104"/>
    <p:sldId id="268" r:id="rId105"/>
    <p:sldId id="489" r:id="rId106"/>
    <p:sldId id="494" r:id="rId107"/>
    <p:sldId id="488" r:id="rId108"/>
    <p:sldId id="495" r:id="rId109"/>
    <p:sldId id="445" r:id="rId110"/>
    <p:sldId id="496" r:id="rId111"/>
    <p:sldId id="505" r:id="rId112"/>
    <p:sldId id="486" r:id="rId113"/>
    <p:sldId id="487" r:id="rId114"/>
    <p:sldId id="440" r:id="rId115"/>
    <p:sldId id="306" r:id="rId116"/>
    <p:sldId id="305" r:id="rId117"/>
    <p:sldId id="307" r:id="rId118"/>
    <p:sldId id="308" r:id="rId119"/>
    <p:sldId id="273" r:id="rId120"/>
    <p:sldId id="490" r:id="rId121"/>
    <p:sldId id="491" r:id="rId122"/>
    <p:sldId id="492" r:id="rId123"/>
    <p:sldId id="342" r:id="rId124"/>
    <p:sldId id="499" r:id="rId125"/>
    <p:sldId id="500" r:id="rId126"/>
    <p:sldId id="507" r:id="rId127"/>
    <p:sldId id="506" r:id="rId128"/>
    <p:sldId id="508" r:id="rId129"/>
    <p:sldId id="509" r:id="rId130"/>
    <p:sldId id="510" r:id="rId131"/>
    <p:sldId id="511" r:id="rId132"/>
    <p:sldId id="262" r:id="rId133"/>
    <p:sldId id="264" r:id="rId134"/>
    <p:sldId id="265" r:id="rId135"/>
    <p:sldId id="263" r:id="rId136"/>
    <p:sldId id="512" r:id="rId137"/>
    <p:sldId id="513" r:id="rId138"/>
    <p:sldId id="528" r:id="rId139"/>
    <p:sldId id="529" r:id="rId140"/>
    <p:sldId id="514" r:id="rId141"/>
    <p:sldId id="515" r:id="rId142"/>
    <p:sldId id="516" r:id="rId143"/>
    <p:sldId id="541" r:id="rId144"/>
    <p:sldId id="519" r:id="rId145"/>
    <p:sldId id="522" r:id="rId146"/>
    <p:sldId id="517" r:id="rId147"/>
    <p:sldId id="518" r:id="rId148"/>
    <p:sldId id="539" r:id="rId149"/>
    <p:sldId id="521" r:id="rId150"/>
    <p:sldId id="520" r:id="rId151"/>
    <p:sldId id="523" r:id="rId152"/>
    <p:sldId id="524" r:id="rId153"/>
    <p:sldId id="526" r:id="rId154"/>
    <p:sldId id="527" r:id="rId155"/>
    <p:sldId id="538" r:id="rId156"/>
    <p:sldId id="530" r:id="rId157"/>
    <p:sldId id="531" r:id="rId158"/>
    <p:sldId id="537" r:id="rId159"/>
    <p:sldId id="532" r:id="rId160"/>
    <p:sldId id="533" r:id="rId161"/>
    <p:sldId id="534" r:id="rId162"/>
    <p:sldId id="535" r:id="rId163"/>
    <p:sldId id="540" r:id="rId164"/>
    <p:sldId id="544" r:id="rId165"/>
    <p:sldId id="545" r:id="rId166"/>
    <p:sldId id="502" r:id="rId167"/>
    <p:sldId id="542" r:id="rId168"/>
    <p:sldId id="503" r:id="rId169"/>
    <p:sldId id="543" r:id="rId170"/>
    <p:sldId id="504" r:id="rId171"/>
    <p:sldId id="546" r:id="rId172"/>
    <p:sldId id="423" r:id="rId17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96371" autoAdjust="0"/>
  </p:normalViewPr>
  <p:slideViewPr>
    <p:cSldViewPr snapToGrid="0">
      <p:cViewPr varScale="1">
        <p:scale>
          <a:sx n="154" d="100"/>
          <a:sy n="154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6/6/2020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70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1.png"/><Relationship Id="rId7" Type="http://schemas.openxmlformats.org/officeDocument/2006/relationships/image" Target="../media/image114.png"/><Relationship Id="rId2" Type="http://schemas.openxmlformats.org/officeDocument/2006/relationships/image" Target="../media/image11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02281" y="1819683"/>
            <a:ext cx="261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Ionic5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34140" y="1859547"/>
            <a:ext cx="6680034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ngIf 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FE453C21-B0D7-4214-AAF9-EE73321667C1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C90AAA9A-CA48-40EE-B62A-F5B4A1676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0963" y="293774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B4AC4CAE-A612-4E94-9980-A654C25AE42F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1DB7758-B472-4185-8226-138C6DA9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131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registerUser(email,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657322" y="1753498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228361"/>
            <a:ext cx="1692772" cy="16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59228" y="1697596"/>
            <a:ext cx="647805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T14 Carian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(search records)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61" y="327193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69993" y="1714327"/>
            <a:ext cx="8804013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T15 Kemaskini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64" y="3330196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T16 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437857" y="1217169"/>
            <a:ext cx="2595582" cy="1092607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6500" b="1" i="1" dirty="0">
                <a:solidFill>
                  <a:schemeClr val="bg1"/>
                </a:solidFill>
              </a:rPr>
              <a:t>CRUD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81115" y="232022"/>
            <a:ext cx="2085782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352586" y="708114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70" y="24732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47" y="2495670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41" y="2399516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7048" y="2091670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363401" y="590238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</a:t>
            </a:r>
            <a:r>
              <a:rPr lang="en-MY" sz="4000" b="1" i="1" dirty="0">
                <a:solidFill>
                  <a:schemeClr val="bg1"/>
                </a:solidFill>
              </a:rPr>
              <a:t> vs Flutter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6205995" y="4446175"/>
            <a:ext cx="2865664" cy="4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8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090298" y="4019883"/>
            <a:ext cx="866486" cy="5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878071" y="1231625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19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B7AA953B-6910-4576-A4BF-DDBC83D805D7}"/>
              </a:ext>
            </a:extLst>
          </p:cNvPr>
          <p:cNvSpPr txBox="1">
            <a:spLocks/>
          </p:cNvSpPr>
          <p:nvPr/>
        </p:nvSpPr>
        <p:spPr>
          <a:xfrm>
            <a:off x="7293576" y="6610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0F9FBA2-B7A3-4D46-A0E0-B10FED2E1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242952" y="228226"/>
            <a:ext cx="901048" cy="5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82BE0-A177-4202-B4E9-22457AE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322621" y="663365"/>
            <a:ext cx="200764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21" y="877549"/>
            <a:ext cx="3187054" cy="1075631"/>
          </a:xfrm>
          <a:prstGeom prst="rect">
            <a:avLst/>
          </a:prstGeom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A3AF7-8DD4-47ED-9FE9-AF84B3EF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0360" y="1691738"/>
            <a:ext cx="5795176" cy="273921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400" b="1" i="1" dirty="0">
                <a:solidFill>
                  <a:schemeClr val="bg1"/>
                </a:solidFill>
              </a:rPr>
              <a:t>(run app on Android)</a:t>
            </a:r>
            <a:br>
              <a:rPr lang="en-MY" sz="4800" b="1" i="1" dirty="0">
                <a:solidFill>
                  <a:schemeClr val="bg1"/>
                </a:solidFill>
              </a:rPr>
            </a:b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" y="918631"/>
            <a:ext cx="3187054" cy="1075631"/>
          </a:xfrm>
          <a:prstGeom prst="rect">
            <a:avLst/>
          </a:prstGeom>
        </p:spPr>
      </p:pic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611D5-2A84-4248-B65D-0DC31B3C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85" y="0"/>
            <a:ext cx="3334871" cy="5143500"/>
          </a:xfrm>
          <a:prstGeom prst="rect">
            <a:avLst/>
          </a:prstGeom>
        </p:spPr>
      </p:pic>
      <p:pic>
        <p:nvPicPr>
          <p:cNvPr id="2050" name="Picture 2" descr="OBS">
            <a:extLst>
              <a:ext uri="{FF2B5EF4-FFF2-40B4-BE49-F238E27FC236}">
                <a16:creationId xmlns:a16="http://schemas.microsoft.com/office/drawing/2014/main" id="{BE8FB70A-C8CB-41A2-9CF4-09A7688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16" y="-60721"/>
            <a:ext cx="2510313" cy="251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D986FD1-A453-4631-BA48-67A8135E2D12}"/>
              </a:ext>
            </a:extLst>
          </p:cNvPr>
          <p:cNvSpPr/>
          <p:nvPr/>
        </p:nvSpPr>
        <p:spPr>
          <a:xfrm>
            <a:off x="4228417" y="0"/>
            <a:ext cx="3888137" cy="5143500"/>
          </a:xfrm>
          <a:prstGeom prst="triangl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/>
          </a:p>
        </p:txBody>
      </p:sp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8783E55E-00AE-4916-9014-29CB374A20A9}"/>
              </a:ext>
            </a:extLst>
          </p:cNvPr>
          <p:cNvSpPr txBox="1"/>
          <p:nvPr/>
        </p:nvSpPr>
        <p:spPr>
          <a:xfrm>
            <a:off x="2006712" y="1351386"/>
            <a:ext cx="2960137" cy="62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endParaRPr sz="24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11" name="Picture 10" descr="Image result for youtube logo">
            <a:extLst>
              <a:ext uri="{FF2B5EF4-FFF2-40B4-BE49-F238E27FC236}">
                <a16:creationId xmlns:a16="http://schemas.microsoft.com/office/drawing/2014/main" id="{D7312F07-D00F-4A38-BB34-C8E8016E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17" y="1652724"/>
            <a:ext cx="1899695" cy="11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9284A9-9D4F-47BB-8C8D-66E1FDCB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207" y="2633188"/>
            <a:ext cx="5926829" cy="207452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MY" sz="3500" b="1" dirty="0">
                <a:solidFill>
                  <a:srgbClr val="FFFF00"/>
                </a:solidFill>
              </a:rPr>
              <a:t>T06 Feed from Android </a:t>
            </a:r>
          </a:p>
          <a:p>
            <a:pPr algn="r"/>
            <a:r>
              <a:rPr lang="en-MY" sz="3500" b="1" dirty="0">
                <a:solidFill>
                  <a:srgbClr val="FFFF00"/>
                </a:solidFill>
              </a:rPr>
              <a:t>to OBS using Vysor</a:t>
            </a:r>
            <a:endParaRPr lang="en-MY" sz="2200" b="1" dirty="0">
              <a:solidFill>
                <a:srgbClr val="FFFF00"/>
              </a:solidFill>
            </a:endParaRPr>
          </a:p>
          <a:p>
            <a:pPr algn="r"/>
            <a:r>
              <a:rPr lang="en-MY" sz="3000" b="1" dirty="0">
                <a:solidFill>
                  <a:srgbClr val="FFFF00"/>
                </a:solidFill>
              </a:rPr>
              <a:t>by enKerul, jsk fstm kuis</a:t>
            </a:r>
          </a:p>
          <a:p>
            <a:pPr algn="r"/>
            <a:r>
              <a:rPr lang="en-MY" sz="3800" b="1" dirty="0">
                <a:solidFill>
                  <a:srgbClr val="FFFF00"/>
                </a:solidFill>
                <a:cs typeface="Courier New" panose="02070309020205020404" pitchFamily="49" charset="0"/>
              </a:rPr>
              <a:t>bit.ly/fstmobs</a:t>
            </a:r>
          </a:p>
          <a:p>
            <a:pPr algn="r"/>
            <a:endParaRPr lang="en-MY" sz="3000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BA07D-3528-4B9F-A9EC-4B4B4EAD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0" y="1153782"/>
            <a:ext cx="2431551" cy="3966949"/>
          </a:xfrm>
          <a:prstGeom prst="rect">
            <a:avLst/>
          </a:prstGeom>
        </p:spPr>
      </p:pic>
      <p:pic>
        <p:nvPicPr>
          <p:cNvPr id="13" name="Picture 12" descr="Image result for fstm logo">
            <a:extLst>
              <a:ext uri="{FF2B5EF4-FFF2-40B4-BE49-F238E27FC236}">
                <a16:creationId xmlns:a16="http://schemas.microsoft.com/office/drawing/2014/main" id="{2E46C67E-78AB-4A9B-B44D-20B01C3D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43" y="1765518"/>
            <a:ext cx="922812" cy="9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56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23235</TotalTime>
  <Words>3716</Words>
  <Application>Microsoft Office PowerPoint</Application>
  <PresentationFormat>On-screen Show (16:9)</PresentationFormat>
  <Paragraphs>850</Paragraphs>
  <Slides>172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172</vt:i4>
      </vt:variant>
    </vt:vector>
  </HeadingPairs>
  <TitlesOfParts>
    <vt:vector size="177" baseType="lpstr">
      <vt:lpstr>Arial</vt:lpstr>
      <vt:lpstr>Courier New</vt:lpstr>
      <vt:lpstr>Roboto</vt:lpstr>
      <vt:lpstr>system-ui</vt:lpstr>
      <vt:lpstr>Material</vt:lpstr>
      <vt:lpstr>PowerPoint Presentation</vt:lpstr>
      <vt:lpstr>PowerPoint Presentation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PowerPoint Presentation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504</cp:revision>
  <dcterms:modified xsi:type="dcterms:W3CDTF">2020-06-06T01:33:32Z</dcterms:modified>
</cp:coreProperties>
</file>